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8" r:id="rId9"/>
    <p:sldId id="262" r:id="rId10"/>
    <p:sldId id="269" r:id="rId11"/>
    <p:sldId id="263" r:id="rId12"/>
    <p:sldId id="271" r:id="rId13"/>
    <p:sldId id="264" r:id="rId14"/>
    <p:sldId id="272" r:id="rId15"/>
    <p:sldId id="265" r:id="rId16"/>
    <p:sldId id="266" r:id="rId17"/>
    <p:sldId id="267" r:id="rId18"/>
  </p:sldIdLst>
  <p:sldSz cx="12192000" cy="6858000"/>
  <p:notesSz cx="6858000" cy="9144000"/>
  <p:defaultTextStyle>
    <a:defPPr>
      <a:defRPr lang="en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94718"/>
  </p:normalViewPr>
  <p:slideViewPr>
    <p:cSldViewPr snapToGrid="0">
      <p:cViewPr varScale="1">
        <p:scale>
          <a:sx n="88" d="100"/>
          <a:sy n="88" d="100"/>
        </p:scale>
        <p:origin x="176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TH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175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anose="020F0502020204030204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7055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anose="020F0502020204030204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935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anose="020F0502020204030204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815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anose="020F0502020204030204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t="10422" b="5309"/>
          <a:stretch>
            <a:fillRect/>
          </a:stretch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5791" y="3331444"/>
            <a:ext cx="6470692" cy="122930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Presentation for the Front-end Part</a:t>
            </a:r>
            <a:endParaRPr lang="en-TH" sz="36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5791" y="4735799"/>
            <a:ext cx="6470693" cy="605256"/>
          </a:xfrm>
        </p:spPr>
        <p:txBody>
          <a:bodyPr>
            <a:normAutofit/>
          </a:bodyPr>
          <a:lstStyle/>
          <a:p>
            <a:r>
              <a:rPr lang="en-TH"/>
              <a:t>3 mins per group</a:t>
            </a:r>
            <a:endParaRPr lang="en-TH" dirty="0"/>
          </a:p>
        </p:txBody>
      </p:sp>
      <p:cxnSp>
        <p:nvCxnSpPr>
          <p:cNvPr id="13" name="Straight Connector 12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!!footer rectangl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TH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7. </a:t>
            </a:r>
            <a:r>
              <a:rPr lang="en-US" dirty="0"/>
              <a:t>Vote &amp; Comment Feature</a:t>
            </a:r>
            <a:endParaRPr lang="en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037081"/>
            <a:ext cx="10058400" cy="3760891"/>
          </a:xfrm>
        </p:spPr>
        <p:txBody>
          <a:bodyPr/>
          <a:lstStyle/>
          <a:p>
            <a:r>
              <a:rPr lang="en-US" i="1" dirty="0">
                <a:solidFill>
                  <a:schemeClr val="tx2"/>
                </a:solidFill>
              </a:rPr>
              <a:t>- Demonstrate voting and adding a comment or image link </a:t>
            </a:r>
            <a:br>
              <a:rPr lang="en-US" i="1" dirty="0">
                <a:solidFill>
                  <a:schemeClr val="tx2"/>
                </a:solidFill>
              </a:rPr>
            </a:br>
            <a:r>
              <a:rPr lang="en-US" i="1" dirty="0">
                <a:solidFill>
                  <a:schemeClr val="tx2"/>
                </a:solidFill>
              </a:rPr>
              <a:t>- Show that new data appears in the comment list immediately</a:t>
            </a:r>
            <a:endParaRPr lang="en-US" i="1" dirty="0">
              <a:solidFill>
                <a:schemeClr val="tx2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TH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7580" y="2976880"/>
            <a:ext cx="4740910" cy="33921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770" y="2915920"/>
            <a:ext cx="4461510" cy="34721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3500" y="2540"/>
            <a:ext cx="72745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</a:rPr>
              <a:t>demonstration video</a:t>
            </a:r>
            <a:endParaRPr lang="en-US" altLang="zh-CN" sz="2800" b="1">
              <a:solidFill>
                <a:srgbClr val="FF0000"/>
              </a:solidFill>
            </a:endParaRPr>
          </a:p>
        </p:txBody>
      </p:sp>
      <p:pic>
        <p:nvPicPr>
          <p:cNvPr id="6" name="屏幕录制 2025-10-28 110519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9210" y="547370"/>
            <a:ext cx="12192000" cy="614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8. </a:t>
            </a:r>
            <a:r>
              <a:rPr lang="en-US" dirty="0"/>
              <a:t>Deployment with Versel</a:t>
            </a:r>
            <a:endParaRPr lang="en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solidFill>
                  <a:schemeClr val="tx2"/>
                </a:solidFill>
              </a:rPr>
              <a:t>- Mention </a:t>
            </a:r>
            <a:r>
              <a:rPr lang="en-US" b="1" i="1" dirty="0">
                <a:solidFill>
                  <a:schemeClr val="tx2"/>
                </a:solidFill>
              </a:rPr>
              <a:t>mock data</a:t>
            </a:r>
            <a:r>
              <a:rPr lang="en-US" i="1" dirty="0">
                <a:solidFill>
                  <a:schemeClr val="tx2"/>
                </a:solidFill>
              </a:rPr>
              <a:t> used for testing and </a:t>
            </a:r>
            <a:r>
              <a:rPr lang="en-US" b="1" i="1" dirty="0">
                <a:solidFill>
                  <a:schemeClr val="tx2"/>
                </a:solidFill>
              </a:rPr>
              <a:t>pagination</a:t>
            </a:r>
            <a:r>
              <a:rPr lang="en-US" i="1" dirty="0">
                <a:solidFill>
                  <a:schemeClr val="tx2"/>
                </a:solidFill>
              </a:rPr>
              <a:t> implemented</a:t>
            </a:r>
            <a:endParaRPr lang="en-US" i="1" dirty="0">
              <a:solidFill>
                <a:schemeClr val="tx2"/>
              </a:solidFill>
            </a:endParaRPr>
          </a:p>
          <a:p>
            <a:endParaRPr lang="en-US" i="1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TH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" y="3101340"/>
            <a:ext cx="4029075" cy="30010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715" y="3539490"/>
            <a:ext cx="4752975" cy="18192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3500" y="2540"/>
            <a:ext cx="72745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</a:rPr>
              <a:t>demonstration video</a:t>
            </a:r>
            <a:endParaRPr lang="en-US" altLang="zh-CN" sz="2800" b="1">
              <a:solidFill>
                <a:srgbClr val="FF0000"/>
              </a:solidFill>
            </a:endParaRPr>
          </a:p>
        </p:txBody>
      </p:sp>
      <p:pic>
        <p:nvPicPr>
          <p:cNvPr id="5" name="屏幕录制 2025-10-28 110727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5080" y="684530"/>
            <a:ext cx="12192000" cy="6184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8749" y="963997"/>
            <a:ext cx="3787457" cy="4938361"/>
          </a:xfrm>
        </p:spPr>
        <p:txBody>
          <a:bodyPr anchor="ctr">
            <a:normAutofit/>
          </a:bodyPr>
          <a:lstStyle/>
          <a:p>
            <a:r>
              <a:rPr lang="en-TH" dirty="0"/>
              <a:t>Submission</a:t>
            </a:r>
            <a:endParaRPr lang="en-TH" dirty="0"/>
          </a:p>
        </p:txBody>
      </p:sp>
      <p:cxnSp>
        <p:nvCxnSpPr>
          <p:cNvPr id="12" name="Straight Connector 11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971974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1798" y="963507"/>
            <a:ext cx="5968181" cy="493885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TH" dirty="0"/>
              <a:t>Record </a:t>
            </a:r>
            <a:r>
              <a:rPr lang="en-TH" b="1" u="sng" dirty="0"/>
              <a:t>3-5 mins presentation</a:t>
            </a:r>
            <a:r>
              <a:rPr lang="en-TH" b="1" dirty="0"/>
              <a:t> </a:t>
            </a:r>
            <a:r>
              <a:rPr lang="en-TH" dirty="0"/>
              <a:t>and submit to Moodle (Only one people in the team will submit in Moodle, you can submit to any section)</a:t>
            </a:r>
            <a:endParaRPr lang="en-TH" dirty="0"/>
          </a:p>
          <a:p>
            <a:pPr marL="0" indent="0">
              <a:buNone/>
            </a:pPr>
            <a:r>
              <a:rPr lang="en-TH" dirty="0"/>
              <a:t>Submission Deadline : </a:t>
            </a:r>
            <a:r>
              <a:rPr lang="en-TH" b="1" u="sng" dirty="0"/>
              <a:t>9th November 11.59 pm</a:t>
            </a:r>
            <a:r>
              <a:rPr lang="en-TH" dirty="0"/>
              <a:t> </a:t>
            </a:r>
            <a:endParaRPr lang="en-TH" dirty="0"/>
          </a:p>
          <a:p>
            <a:endParaRPr lang="en-TH" dirty="0"/>
          </a:p>
          <a:p>
            <a:r>
              <a:rPr lang="en-TH" dirty="0"/>
              <a:t> </a:t>
            </a:r>
            <a:endParaRPr lang="en-TH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TH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6071" y="801793"/>
            <a:ext cx="8019857" cy="527305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TH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98745" y="1306175"/>
            <a:ext cx="10594510" cy="426429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1. Member</a:t>
            </a:r>
            <a:endParaRPr lang="en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H" dirty="0"/>
              <a:t>1. Name ID Sec. </a:t>
            </a:r>
            <a:r>
              <a:rPr lang="en-TH" dirty="0">
                <a:solidFill>
                  <a:srgbClr val="FF0000"/>
                </a:solidFill>
              </a:rPr>
              <a:t>&lt;&lt;</a:t>
            </a:r>
            <a:r>
              <a:rPr lang="en-US" altLang="en-TH" dirty="0">
                <a:solidFill>
                  <a:srgbClr val="FF0000"/>
                </a:solidFill>
              </a:rPr>
              <a:t>wangyuzhe 20232054</a:t>
            </a:r>
            <a:r>
              <a:rPr lang="en-TH" dirty="0">
                <a:solidFill>
                  <a:srgbClr val="FF0000"/>
                </a:solidFill>
              </a:rPr>
              <a:t>&gt;&gt;</a:t>
            </a:r>
            <a:r>
              <a:rPr lang="en-US" altLang="en-TH" dirty="0">
                <a:solidFill>
                  <a:srgbClr val="FF0000"/>
                </a:solidFill>
              </a:rPr>
              <a:t>(leader)</a:t>
            </a:r>
            <a:endParaRPr lang="en-TH" dirty="0"/>
          </a:p>
          <a:p>
            <a:r>
              <a:rPr lang="en-TH" dirty="0"/>
              <a:t>2. Name ID Sec. </a:t>
            </a:r>
            <a:r>
              <a:rPr lang="en-TH" dirty="0">
                <a:solidFill>
                  <a:srgbClr val="FF0000"/>
                </a:solidFill>
              </a:rPr>
              <a:t>&lt;&lt;</a:t>
            </a:r>
            <a:r>
              <a:rPr lang="en-US" altLang="en-TH" dirty="0">
                <a:solidFill>
                  <a:srgbClr val="FF0000"/>
                </a:solidFill>
              </a:rPr>
              <a:t>wangpengyue 20232097</a:t>
            </a:r>
            <a:r>
              <a:rPr lang="en-TH" dirty="0">
                <a:solidFill>
                  <a:srgbClr val="FF0000"/>
                </a:solidFill>
              </a:rPr>
              <a:t>&gt;&gt;</a:t>
            </a:r>
            <a:endParaRPr lang="en-TH" dirty="0"/>
          </a:p>
          <a:p>
            <a:r>
              <a:rPr lang="en-TH" dirty="0"/>
              <a:t>3. Name ID Sec. </a:t>
            </a:r>
            <a:r>
              <a:rPr lang="en-TH" dirty="0">
                <a:solidFill>
                  <a:srgbClr val="FF0000"/>
                </a:solidFill>
              </a:rPr>
              <a:t>&lt;&lt;</a:t>
            </a:r>
            <a:r>
              <a:rPr lang="en-US" altLang="en-TH" dirty="0">
                <a:solidFill>
                  <a:srgbClr val="FF0000"/>
                </a:solidFill>
              </a:rPr>
              <a:t>liuwenhao 20232081</a:t>
            </a:r>
            <a:r>
              <a:rPr lang="en-TH" dirty="0">
                <a:solidFill>
                  <a:srgbClr val="FF0000"/>
                </a:solidFill>
              </a:rPr>
              <a:t>&gt;</a:t>
            </a:r>
            <a:endParaRPr lang="en-TH" dirty="0"/>
          </a:p>
        </p:txBody>
      </p:sp>
      <p:pic>
        <p:nvPicPr>
          <p:cNvPr id="1026" name="Picture 2" descr="Default profile picture avatar user icon Vector Imag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457" y="3860799"/>
            <a:ext cx="1765168" cy="190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efault profile picture avatar user icon Vector Imag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372" y="3860799"/>
            <a:ext cx="1765168" cy="190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efault profile picture avatar user icon Vector Imag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939" y="3860798"/>
            <a:ext cx="1765168" cy="190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715184" y="1150221"/>
            <a:ext cx="4730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** project leader</a:t>
            </a:r>
            <a:endParaRPr lang="en-TH" dirty="0"/>
          </a:p>
          <a:p>
            <a:r>
              <a:rPr lang="en-TH" dirty="0"/>
              <a:t>(who will upload this presentation to the Moodle )</a:t>
            </a:r>
            <a:endParaRPr lang="en-TH" dirty="0"/>
          </a:p>
        </p:txBody>
      </p:sp>
      <p:sp>
        <p:nvSpPr>
          <p:cNvPr id="17" name="TextBox 16"/>
          <p:cNvSpPr txBox="1"/>
          <p:nvPr/>
        </p:nvSpPr>
        <p:spPr>
          <a:xfrm>
            <a:off x="6882939" y="5973293"/>
            <a:ext cx="6567714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dirty="0"/>
              <a:t>** poject leader</a:t>
            </a:r>
            <a:endParaRPr lang="en-TH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2. Project name/Project Goal</a:t>
            </a:r>
            <a:endParaRPr lang="en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H" dirty="0">
                <a:solidFill>
                  <a:schemeClr val="tx1"/>
                </a:solidFill>
              </a:rPr>
              <a:t>Project name: </a:t>
            </a:r>
            <a:r>
              <a:rPr lang="en-TH" dirty="0">
                <a:solidFill>
                  <a:srgbClr val="FF0000"/>
                </a:solidFill>
              </a:rPr>
              <a:t>&lt;&lt;</a:t>
            </a:r>
            <a:r>
              <a:rPr lang="en-US" altLang="en-TH" dirty="0">
                <a:solidFill>
                  <a:srgbClr val="FF0000"/>
                </a:solidFill>
              </a:rPr>
              <a:t>unipue</a:t>
            </a:r>
            <a:r>
              <a:rPr lang="en-TH" dirty="0">
                <a:solidFill>
                  <a:srgbClr val="FF0000"/>
                </a:solidFill>
              </a:rPr>
              <a:t>&gt;&gt;</a:t>
            </a:r>
            <a:endParaRPr lang="en-TH" dirty="0">
              <a:solidFill>
                <a:srgbClr val="FF0000"/>
              </a:solidFill>
            </a:endParaRPr>
          </a:p>
          <a:p>
            <a:endParaRPr lang="en-TH" dirty="0">
              <a:solidFill>
                <a:srgbClr val="FF0000"/>
              </a:solidFill>
            </a:endParaRPr>
          </a:p>
          <a:p>
            <a:endParaRPr lang="en-TH" dirty="0">
              <a:solidFill>
                <a:srgbClr val="FF0000"/>
              </a:solidFill>
            </a:endParaRPr>
          </a:p>
          <a:p>
            <a:r>
              <a:rPr lang="en-TH" dirty="0">
                <a:solidFill>
                  <a:schemeClr val="tx1"/>
                </a:solidFill>
              </a:rPr>
              <a:t>Project goal: </a:t>
            </a:r>
            <a:r>
              <a:rPr lang="en-TH" dirty="0">
                <a:solidFill>
                  <a:srgbClr val="FF0000"/>
                </a:solidFill>
              </a:rPr>
              <a:t>&lt;&lt;</a:t>
            </a:r>
            <a:r>
              <a:rPr lang="en-US" altLang="zh-CN" dirty="0">
                <a:solidFill>
                  <a:srgbClr val="FF0000"/>
                </a:solidFill>
              </a:rPr>
              <a:t>Enable public opinion news management and comment features</a:t>
            </a:r>
            <a:r>
              <a:rPr lang="en-TH" dirty="0">
                <a:solidFill>
                  <a:srgbClr val="FF0000"/>
                </a:solidFill>
              </a:rPr>
              <a:t>&gt;&gt; </a:t>
            </a:r>
            <a:endParaRPr lang="en-TH" dirty="0">
              <a:solidFill>
                <a:srgbClr val="FF0000"/>
              </a:solidFill>
            </a:endParaRPr>
          </a:p>
          <a:p>
            <a:endParaRPr lang="en-TH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3. Features</a:t>
            </a:r>
            <a:endParaRPr lang="en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lstStyle/>
          <a:p>
            <a:r>
              <a:rPr lang="en-TH" dirty="0"/>
              <a:t>F1 </a:t>
            </a:r>
            <a:r>
              <a:rPr lang="en-US" altLang="zh-CN" dirty="0"/>
              <a:t>- Home: news list, filter (All/Fake/Not Fake), items-per-page selection, pagination</a:t>
            </a:r>
            <a:endParaRPr lang="en-US" altLang="zh-CN" dirty="0"/>
          </a:p>
          <a:p>
            <a:r>
              <a:rPr lang="en-TH" dirty="0">
                <a:sym typeface="+mn-ea"/>
              </a:rPr>
              <a:t>F</a:t>
            </a:r>
            <a:r>
              <a:rPr lang="en-US" altLang="en-TH" dirty="0">
                <a:sym typeface="+mn-ea"/>
              </a:rPr>
              <a:t>2</a:t>
            </a:r>
            <a:r>
              <a:rPr lang="en-US" altLang="zh-CN" dirty="0"/>
              <a:t>- Detail: full news info (topic, body, status, reporter, time, image URL), vote stats, comment pagination</a:t>
            </a:r>
            <a:endParaRPr lang="en-US" altLang="zh-CN" dirty="0"/>
          </a:p>
          <a:p>
            <a:r>
              <a:rPr lang="en-TH" dirty="0">
                <a:sym typeface="+mn-ea"/>
              </a:rPr>
              <a:t>F</a:t>
            </a:r>
            <a:r>
              <a:rPr lang="en-US" altLang="en-TH" dirty="0">
                <a:sym typeface="+mn-ea"/>
              </a:rPr>
              <a:t>3</a:t>
            </a:r>
            <a:r>
              <a:rPr lang="en-US" altLang="zh-CN" dirty="0"/>
              <a:t>- Vote Page: standalone vote page, supports comment and image link (URL)</a:t>
            </a:r>
            <a:endParaRPr lang="en-US" altLang="zh-CN" dirty="0"/>
          </a:p>
          <a:p>
            <a:r>
              <a:rPr lang="en-TH" dirty="0">
                <a:sym typeface="+mn-ea"/>
              </a:rPr>
              <a:t>F</a:t>
            </a:r>
            <a:r>
              <a:rPr lang="en-US" altLang="en-TH" dirty="0">
                <a:sym typeface="+mn-ea"/>
              </a:rPr>
              <a:t>4</a:t>
            </a:r>
            <a:r>
              <a:rPr lang="en-US" altLang="zh-CN" dirty="0"/>
              <a:t>- Decision Rule: majority decides “Fake/Not Fake”; tie = “Pending”</a:t>
            </a:r>
            <a:endParaRPr lang="en-US" altLang="zh-CN" dirty="0"/>
          </a:p>
          <a:p>
            <a:r>
              <a:rPr lang="en-TH" dirty="0">
                <a:sym typeface="+mn-ea"/>
              </a:rPr>
              <a:t>F</a:t>
            </a:r>
            <a:r>
              <a:rPr lang="en-US" altLang="en-TH" dirty="0">
                <a:sym typeface="+mn-ea"/>
              </a:rPr>
              <a:t>5</a:t>
            </a:r>
            <a:r>
              <a:rPr lang="en-US" altLang="zh-CN" dirty="0"/>
              <a:t>- Storage: Pinia manages front-end state only; no server POST. Refresh clears newly added comments.</a:t>
            </a:r>
            <a:endParaRPr lang="en-TH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4. Tech Stack</a:t>
            </a:r>
            <a:endParaRPr lang="en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- Vue 3 + Vite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- Vue Router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- Pinia (front-end state management)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- Vercel static deployment</a:t>
            </a:r>
            <a:endParaRPr lang="en-TH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030" y="218"/>
            <a:ext cx="10058400" cy="1450757"/>
          </a:xfrm>
        </p:spPr>
        <p:txBody>
          <a:bodyPr/>
          <a:lstStyle/>
          <a:p>
            <a:r>
              <a:rPr lang="en-TH" dirty="0"/>
              <a:t>5. </a:t>
            </a:r>
            <a:r>
              <a:rPr lang="en-US" dirty="0"/>
              <a:t>Home page</a:t>
            </a:r>
            <a:endParaRPr lang="en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0245" y="4884420"/>
            <a:ext cx="10627995" cy="1557655"/>
          </a:xfrm>
        </p:spPr>
        <p:txBody>
          <a:bodyPr/>
          <a:lstStyle/>
          <a:p>
            <a:r>
              <a:rPr lang="en-US" altLang="zh-CN" dirty="0"/>
              <a:t>we can choose the number of news items to display on each page. You can jump to the next page at the bottom of the page.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  <a:p>
            <a:endParaRPr lang="en-TH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360" y="1915160"/>
            <a:ext cx="5362575" cy="2879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055" y="1925320"/>
            <a:ext cx="2085975" cy="2209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030" y="1915160"/>
            <a:ext cx="4704080" cy="1666240"/>
          </a:xfrm>
          <a:prstGeom prst="rect">
            <a:avLst/>
          </a:prstGeom>
        </p:spPr>
      </p:pic>
      <p:pic>
        <p:nvPicPr>
          <p:cNvPr id="9" name="屏幕录制 2025-10-28 105651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60240" y="2453640"/>
            <a:ext cx="12192000" cy="4942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9" name="屏幕录制 2025-10-28 105651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492760"/>
            <a:ext cx="12192000" cy="63652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3500" y="2540"/>
            <a:ext cx="72745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</a:rPr>
              <a:t>demonstration video</a:t>
            </a:r>
            <a:endParaRPr lang="en-US" altLang="zh-CN" sz="28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6160" y="225643"/>
            <a:ext cx="10058400" cy="1450757"/>
          </a:xfrm>
        </p:spPr>
        <p:txBody>
          <a:bodyPr/>
          <a:lstStyle/>
          <a:p>
            <a:r>
              <a:rPr lang="en-TH" dirty="0"/>
              <a:t>6. </a:t>
            </a:r>
            <a:r>
              <a:rPr lang="en-US" dirty="0"/>
              <a:t>News Details Page</a:t>
            </a:r>
            <a:endParaRPr lang="en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4720" y="2108201"/>
            <a:ext cx="10058400" cy="3760891"/>
          </a:xfrm>
        </p:spPr>
        <p:txBody>
          <a:bodyPr/>
          <a:lstStyle/>
          <a:p>
            <a:r>
              <a:rPr lang="en-US" i="1" dirty="0">
                <a:solidFill>
                  <a:schemeClr val="tx2"/>
                </a:solidFill>
              </a:rPr>
              <a:t>- Click on one news item to show: topic, full details, reporter, date/time, image (URL) </a:t>
            </a:r>
            <a:br>
              <a:rPr lang="en-US" i="1" dirty="0">
                <a:solidFill>
                  <a:schemeClr val="tx2"/>
                </a:solidFill>
              </a:rPr>
            </a:br>
            <a:r>
              <a:rPr lang="en-US" i="1" dirty="0">
                <a:solidFill>
                  <a:schemeClr val="tx2"/>
                </a:solidFill>
              </a:rPr>
              <a:t>- Show comment section and voting results (fake / not fake)</a:t>
            </a:r>
            <a:endParaRPr lang="en-US" i="1" dirty="0">
              <a:solidFill>
                <a:schemeClr val="tx2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algn="ctr"/>
            <a:endParaRPr lang="en-TH" dirty="0"/>
          </a:p>
          <a:p>
            <a:pPr algn="ctr"/>
            <a:endParaRPr lang="en-TH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675" y="3429000"/>
            <a:ext cx="5724525" cy="28479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200" y="3335020"/>
            <a:ext cx="5753100" cy="22193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880" y="5672455"/>
            <a:ext cx="5667375" cy="4095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3500" y="2540"/>
            <a:ext cx="72745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</a:rPr>
              <a:t>demonstration video</a:t>
            </a:r>
            <a:endParaRPr lang="en-US" altLang="zh-CN" sz="2800" b="1">
              <a:solidFill>
                <a:srgbClr val="FF0000"/>
              </a:solidFill>
            </a:endParaRPr>
          </a:p>
        </p:txBody>
      </p:sp>
      <p:pic>
        <p:nvPicPr>
          <p:cNvPr id="5" name="屏幕录制 2025-10-28 105939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698500"/>
            <a:ext cx="12192000" cy="6159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1736</Words>
  <Application>WPS 演示</Application>
  <PresentationFormat>Widescreen</PresentationFormat>
  <Paragraphs>81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Arial</vt:lpstr>
      <vt:lpstr>宋体</vt:lpstr>
      <vt:lpstr>Wingdings</vt:lpstr>
      <vt:lpstr>Calibri</vt:lpstr>
      <vt:lpstr>Tw Cen MT</vt:lpstr>
      <vt:lpstr>Segoe Print</vt:lpstr>
      <vt:lpstr>微软雅黑</vt:lpstr>
      <vt:lpstr>Arial Unicode MS</vt:lpstr>
      <vt:lpstr>RetrospectVTI</vt:lpstr>
      <vt:lpstr>Presentation for the Front-end Part</vt:lpstr>
      <vt:lpstr>1. Member</vt:lpstr>
      <vt:lpstr>2. Project name/Project Goal</vt:lpstr>
      <vt:lpstr>3. Features</vt:lpstr>
      <vt:lpstr>4. Tech Stack</vt:lpstr>
      <vt:lpstr>5. Home page</vt:lpstr>
      <vt:lpstr>PowerPoint 演示文稿</vt:lpstr>
      <vt:lpstr>6. News Details Page</vt:lpstr>
      <vt:lpstr>PowerPoint 演示文稿</vt:lpstr>
      <vt:lpstr>7. Vote &amp; Comment Feature</vt:lpstr>
      <vt:lpstr>PowerPoint 演示文稿</vt:lpstr>
      <vt:lpstr>8. Deployment with Versel</vt:lpstr>
      <vt:lpstr>PowerPoint 演示文稿</vt:lpstr>
      <vt:lpstr>Submission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Pikul V.</dc:creator>
  <cp:lastModifiedBy>WPS_1694793504</cp:lastModifiedBy>
  <cp:revision>3</cp:revision>
  <dcterms:created xsi:type="dcterms:W3CDTF">2025-10-24T04:49:00Z</dcterms:created>
  <dcterms:modified xsi:type="dcterms:W3CDTF">2025-10-28T03:08:20Z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7F00021E3553453DB7A010D16A69E5D0_12</vt:lpwstr>
  </property>
  <property fmtid="{D5CDD505-2E9C-101B-9397-08002B2CF9AE}" pid="3" name="KSOProductBuildVer">
    <vt:lpwstr>2052-12.1.0.23125</vt:lpwstr>
  </property>
</Properties>
</file>